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8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32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3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5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5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48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5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2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80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36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74C41-BFB8-476C-95D3-2476290F0E40}" type="datetimeFigureOut">
              <a:rPr lang="en-US" smtClean="0"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ED9C1-ABD3-4C05-8B94-162A83EBD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6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PHIMOSIS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00B050"/>
                </a:solidFill>
              </a:rPr>
              <a:t>Weru</a:t>
            </a:r>
            <a:endParaRPr lang="en-US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897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TREATMENT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b="1" dirty="0" smtClean="0"/>
              <a:t>This is a surgical emergency.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Manual reduction:</a:t>
            </a:r>
            <a:endParaRPr lang="en-GB" dirty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Under a penile local </a:t>
            </a:r>
            <a:r>
              <a:rPr lang="en-GB" dirty="0" err="1" smtClean="0"/>
              <a:t>anaethetic</a:t>
            </a:r>
            <a:r>
              <a:rPr lang="en-GB" dirty="0" smtClean="0"/>
              <a:t> block, the glans is squeezed for a few minutes to reduce the oedema and enable the foreskin to be reduced</a:t>
            </a:r>
          </a:p>
          <a:p>
            <a:pPr marL="0" indent="0">
              <a:buNone/>
            </a:pPr>
            <a:r>
              <a:rPr lang="en-GB" dirty="0" smtClean="0"/>
              <a:t>2. Dorsal slit of the constricting ring</a:t>
            </a:r>
          </a:p>
          <a:p>
            <a:pPr marL="0" indent="0">
              <a:buNone/>
            </a:pPr>
            <a:r>
              <a:rPr lang="en-GB" dirty="0" smtClean="0"/>
              <a:t>3. Circumcision to prevent recurrences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5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Phimosis is defined as narrowing of the anterior opening of the </a:t>
            </a:r>
            <a:r>
              <a:rPr lang="en-GB" dirty="0" err="1" smtClean="0"/>
              <a:t>prepucial</a:t>
            </a:r>
            <a:r>
              <a:rPr lang="en-GB" dirty="0" smtClean="0"/>
              <a:t> sac leading to an inability to retract the foreskin</a:t>
            </a:r>
            <a:endParaRPr lang="en-GB" sz="2000" dirty="0" smtClean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421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AETIOLOGY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Phimosis may be congenital or acquired.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Acquired causes include: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Balanoposthitis</a:t>
            </a:r>
            <a:r>
              <a:rPr lang="en-GB" dirty="0"/>
              <a:t> </a:t>
            </a:r>
            <a:r>
              <a:rPr lang="en-GB" dirty="0" smtClean="0"/>
              <a:t>( Inflammation of prepuce &amp; glans penis)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Malignancy.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Trauma.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49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CLINICAL FEATURES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Ballooning of the prepuce on micturition with reduced urinary steam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Recurrent balanitis with purulent discharge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Rarely in adults- discomfort on erection and during sexual intercourse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28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TREATMENT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Dorsal slit.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Circumcision.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92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COMPLICATIONS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Infection.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Inflammatory reaction.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Paraphimosis </a:t>
            </a: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Obstruction to urination.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Penile malignancy.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8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FF0000"/>
                </a:solidFill>
              </a:rPr>
              <a:t>PARAPHIMOSIS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38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DEFINITION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1540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A condition that</a:t>
            </a:r>
            <a:r>
              <a:rPr lang="en-GB" dirty="0" smtClean="0"/>
              <a:t> occurs when the narrowing of the prepuce is just sufficiently tight to get stuck behind the glans penis. Commonly seen during an erection or following urethral catheterization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In this position it impedes venous blood flow and causes oedema and congestion of the glans, which in turn makes reduction of the prepuce more difficult.</a:t>
            </a:r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Paraphimosis is common in adolescence, and is fairly common between 8 and 14.</a:t>
            </a:r>
          </a:p>
          <a:p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01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CLINICAL FEATURES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F</a:t>
            </a:r>
            <a:r>
              <a:rPr lang="en-GB" dirty="0" smtClean="0"/>
              <a:t>ailure of the foreskin to return to its normal position 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 swelling and discomfort of the glans penis with a tender, tight band in the coronal sulcus.</a:t>
            </a:r>
          </a:p>
          <a:p>
            <a:pPr marL="857250" lvl="1" indent="-457200">
              <a:buFont typeface="Wingdings" pitchFamily="2" charset="2"/>
              <a:buChar char="Ø"/>
            </a:pPr>
            <a:r>
              <a:rPr lang="en-GB" dirty="0" smtClean="0"/>
              <a:t>It is uncommon for the urethra to be so compressed that micturition is obstructed.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3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267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PHIMOSIS</vt:lpstr>
      <vt:lpstr>DEFINITION</vt:lpstr>
      <vt:lpstr>AETIOLOGY</vt:lpstr>
      <vt:lpstr>CLINICAL FEATURES</vt:lpstr>
      <vt:lpstr> TREATMENT</vt:lpstr>
      <vt:lpstr>COMPLICATIONS</vt:lpstr>
      <vt:lpstr>PowerPoint Presentation</vt:lpstr>
      <vt:lpstr>DEFINITION</vt:lpstr>
      <vt:lpstr>CLINICAL FEATURES</vt:lpstr>
      <vt:lpstr>TREATMENT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PHIMOSIS</dc:title>
  <dc:creator>doctor</dc:creator>
  <cp:lastModifiedBy>doctor</cp:lastModifiedBy>
  <cp:revision>7</cp:revision>
  <dcterms:created xsi:type="dcterms:W3CDTF">2019-02-09T17:47:25Z</dcterms:created>
  <dcterms:modified xsi:type="dcterms:W3CDTF">2019-02-09T19:09:08Z</dcterms:modified>
</cp:coreProperties>
</file>